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9" r:id="rId4"/>
    <p:sldId id="272" r:id="rId5"/>
    <p:sldId id="260" r:id="rId6"/>
    <p:sldId id="275" r:id="rId7"/>
    <p:sldId id="261" r:id="rId8"/>
    <p:sldId id="276" r:id="rId9"/>
    <p:sldId id="277" r:id="rId10"/>
    <p:sldId id="271" r:id="rId11"/>
    <p:sldId id="264" r:id="rId12"/>
    <p:sldId id="268" r:id="rId13"/>
    <p:sldId id="269" r:id="rId14"/>
    <p:sldId id="273" r:id="rId15"/>
    <p:sldId id="274" r:id="rId16"/>
    <p:sldId id="266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84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863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734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9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12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5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75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23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6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93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72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AE6FC-3C07-4197-B26E-C2E924582B25}" type="datetimeFigureOut">
              <a:rPr lang="en-US" smtClean="0"/>
              <a:t>13-Dec-15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31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martin@mchaov.net" TargetMode="External"/><Relationship Id="rId2" Type="http://schemas.openxmlformats.org/officeDocument/2006/relationships/hyperlink" Target="https://goo.gl/RBU1S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nkd.in/deXfH5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effectLst>
            <a:outerShdw blurRad="101600" dir="5400000" sx="10000" sy="10000" algn="ctr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r>
              <a:rPr lang="en-US" dirty="0"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</a:rPr>
              <a:t>Events handling with JavaScript</a:t>
            </a:r>
          </a:p>
        </p:txBody>
      </p:sp>
    </p:spTree>
    <p:extLst>
      <p:ext uri="{BB962C8B-B14F-4D97-AF65-F5344CB8AC3E}">
        <p14:creationId xmlns:p14="http://schemas.microsoft.com/office/powerpoint/2010/main" val="17364367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21272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Write your own!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Wut</a:t>
            </a:r>
            <a:r>
              <a:rPr lang="en-US" dirty="0" smtClean="0"/>
              <a:t>?</a:t>
            </a: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25881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Desired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 all attached events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Check for specific event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Detach all or specific events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Trigger events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 smtClean="0"/>
              <a:t>Testable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0031198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 err="1" smtClean="0"/>
              <a:t>UIEvent</a:t>
            </a:r>
            <a:r>
              <a:rPr lang="en-US" i="1" dirty="0"/>
              <a:t>({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name</a:t>
            </a:r>
            <a:r>
              <a:rPr lang="en-US" i="1" dirty="0"/>
              <a:t>:</a:t>
            </a:r>
            <a:r>
              <a:rPr lang="en-US" dirty="0"/>
              <a:t>     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'Event name'</a:t>
            </a:r>
            <a:r>
              <a:rPr lang="en-US" dirty="0" smtClean="0"/>
              <a:t>,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err="1" smtClean="0"/>
              <a:t>htmlRef</a:t>
            </a:r>
            <a:r>
              <a:rPr lang="en-US" i="1" dirty="0"/>
              <a:t>:</a:t>
            </a:r>
            <a:r>
              <a:rPr lang="en-US" dirty="0"/>
              <a:t>  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</a:rPr>
              <a:t>htmlRef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smtClean="0"/>
              <a:t>handler</a:t>
            </a:r>
            <a:r>
              <a:rPr lang="en-US" i="1" dirty="0"/>
              <a:t>:</a:t>
            </a:r>
            <a:r>
              <a:rPr lang="en-US" dirty="0"/>
              <a:t>  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function</a:t>
            </a:r>
            <a:r>
              <a:rPr lang="en-US" dirty="0" smtClean="0"/>
              <a:t>(){ alert(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'it works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'</a:t>
            </a:r>
            <a:r>
              <a:rPr lang="en-US" dirty="0" smtClean="0"/>
              <a:t> ); },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/>
              <a:t>t</a:t>
            </a:r>
            <a:r>
              <a:rPr lang="en-US" i="1" dirty="0" smtClean="0"/>
              <a:t>ype</a:t>
            </a:r>
            <a:r>
              <a:rPr lang="en-US" i="1" dirty="0"/>
              <a:t>: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'click'</a:t>
            </a:r>
          </a:p>
          <a:p>
            <a:pPr marL="0" indent="0">
              <a:buNone/>
            </a:pPr>
            <a:r>
              <a:rPr lang="en-US" i="1" dirty="0" smtClean="0"/>
              <a:t>});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910920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sz="8000" b="1" dirty="0" smtClean="0"/>
              <a:t>DEMO</a:t>
            </a:r>
            <a:endParaRPr 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37632890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is JS Event</a:t>
            </a:r>
          </a:p>
          <a:p>
            <a:r>
              <a:rPr lang="en-US" dirty="0" smtClean="0"/>
              <a:t>Bad/Good practices</a:t>
            </a:r>
          </a:p>
          <a:p>
            <a:r>
              <a:rPr lang="en-US" dirty="0" smtClean="0"/>
              <a:t>Alternatives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1064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 smtClean="0">
                <a:solidFill>
                  <a:schemeClr val="bg1"/>
                </a:solidFill>
              </a:rPr>
              <a:t>    </a:t>
            </a:r>
            <a:r>
              <a:rPr lang="en-US" b="1" dirty="0" smtClean="0">
                <a:solidFill>
                  <a:schemeClr val="bg1"/>
                </a:solidFill>
              </a:rPr>
              <a:t>Questions?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6657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goo.gl/RBU1Sm</a:t>
            </a:r>
            <a:endParaRPr lang="en-US" dirty="0" smtClean="0"/>
          </a:p>
          <a:p>
            <a:r>
              <a:rPr lang="en-US" dirty="0">
                <a:hlinkClick r:id="rId3"/>
              </a:rPr>
              <a:t>martin@mchaov.net</a:t>
            </a:r>
            <a:endParaRPr lang="en-US" dirty="0"/>
          </a:p>
          <a:p>
            <a:r>
              <a:rPr lang="en-US" dirty="0">
                <a:hlinkClick r:id="rId4"/>
              </a:rPr>
              <a:t>http://lnkd.in/deXfH5p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5079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03681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1484150"/>
            <a:ext cx="2017143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Event</a:t>
            </a:r>
            <a:b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</a:b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Phases</a:t>
            </a:r>
            <a:endParaRPr lang="bg-BG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305173" y="738539"/>
            <a:ext cx="2061468" cy="66130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Window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6488002" y="1568456"/>
            <a:ext cx="1722664" cy="66130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Document</a:t>
            </a:r>
            <a:endParaRPr lang="en-US" b="1" dirty="0"/>
          </a:p>
        </p:txBody>
      </p:sp>
      <p:sp>
        <p:nvSpPr>
          <p:cNvPr id="8" name="Rectangle 7"/>
          <p:cNvSpPr/>
          <p:nvPr/>
        </p:nvSpPr>
        <p:spPr>
          <a:xfrm>
            <a:off x="6488002" y="2398373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&lt;HTML&gt;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6500702" y="3228290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&lt;BODY&gt;</a:t>
            </a:r>
            <a:endParaRPr 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3891387" y="4296278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&lt;HEADER&gt;</a:t>
            </a:r>
            <a:endParaRPr lang="en-US" b="1" dirty="0"/>
          </a:p>
        </p:txBody>
      </p:sp>
      <p:sp>
        <p:nvSpPr>
          <p:cNvPr id="11" name="Rectangle 10"/>
          <p:cNvSpPr/>
          <p:nvPr/>
        </p:nvSpPr>
        <p:spPr>
          <a:xfrm>
            <a:off x="7513236" y="4296277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&lt;DIV&gt;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9493301" y="4296275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&lt;DIV&gt;</a:t>
            </a:r>
            <a:endParaRPr lang="en-US" b="1" dirty="0"/>
          </a:p>
        </p:txBody>
      </p:sp>
      <p:grpSp>
        <p:nvGrpSpPr>
          <p:cNvPr id="13" name="Group 12"/>
          <p:cNvGrpSpPr/>
          <p:nvPr/>
        </p:nvGrpSpPr>
        <p:grpSpPr>
          <a:xfrm>
            <a:off x="2589175" y="5458153"/>
            <a:ext cx="4327087" cy="661308"/>
            <a:chOff x="2239057" y="5285027"/>
            <a:chExt cx="4327087" cy="661308"/>
          </a:xfrm>
        </p:grpSpPr>
        <p:sp>
          <p:nvSpPr>
            <p:cNvPr id="27" name="Rectangle 26"/>
            <p:cNvSpPr/>
            <p:nvPr/>
          </p:nvSpPr>
          <p:spPr>
            <a:xfrm>
              <a:off x="2239057" y="5285027"/>
              <a:ext cx="1722664" cy="66130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&lt;A&gt;</a:t>
              </a:r>
              <a:endParaRPr lang="en-US" b="1" dirty="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843480" y="5285028"/>
              <a:ext cx="1722664" cy="66130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&lt;A&gt;</a:t>
              </a:r>
              <a:endParaRPr lang="en-US" b="1" dirty="0"/>
            </a:p>
          </p:txBody>
        </p:sp>
      </p:grpSp>
      <p:cxnSp>
        <p:nvCxnSpPr>
          <p:cNvPr id="14" name="Curved Connector 13"/>
          <p:cNvCxnSpPr>
            <a:stCxn id="6" idx="1"/>
            <a:endCxn id="7" idx="1"/>
          </p:cNvCxnSpPr>
          <p:nvPr/>
        </p:nvCxnSpPr>
        <p:spPr>
          <a:xfrm rot="10800000" flipH="1" flipV="1">
            <a:off x="6305172" y="1069192"/>
            <a:ext cx="182829" cy="829917"/>
          </a:xfrm>
          <a:prstGeom prst="curvedConnector3">
            <a:avLst>
              <a:gd name="adj1" fmla="val -125035"/>
            </a:avLst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7" idx="1"/>
            <a:endCxn id="8" idx="1"/>
          </p:cNvCxnSpPr>
          <p:nvPr/>
        </p:nvCxnSpPr>
        <p:spPr>
          <a:xfrm rot="10800000" flipV="1">
            <a:off x="6488002" y="1899109"/>
            <a:ext cx="12700" cy="829917"/>
          </a:xfrm>
          <a:prstGeom prst="curvedConnector3">
            <a:avLst>
              <a:gd name="adj1" fmla="val 1800000"/>
            </a:avLst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8" idx="1"/>
            <a:endCxn id="9" idx="1"/>
          </p:cNvCxnSpPr>
          <p:nvPr/>
        </p:nvCxnSpPr>
        <p:spPr>
          <a:xfrm rot="10800000" flipH="1" flipV="1">
            <a:off x="6488002" y="2729026"/>
            <a:ext cx="12700" cy="829917"/>
          </a:xfrm>
          <a:prstGeom prst="curvedConnector3">
            <a:avLst>
              <a:gd name="adj1" fmla="val -1800000"/>
            </a:avLst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9" idx="1"/>
            <a:endCxn id="10" idx="0"/>
          </p:cNvCxnSpPr>
          <p:nvPr/>
        </p:nvCxnSpPr>
        <p:spPr>
          <a:xfrm rot="10800000" flipV="1">
            <a:off x="4752720" y="3558944"/>
            <a:ext cx="1747983" cy="737334"/>
          </a:xfrm>
          <a:prstGeom prst="curvedConnector2">
            <a:avLst/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/>
          <p:nvPr/>
        </p:nvCxnSpPr>
        <p:spPr>
          <a:xfrm rot="10800000" flipV="1">
            <a:off x="3450507" y="4626932"/>
            <a:ext cx="440880" cy="831221"/>
          </a:xfrm>
          <a:prstGeom prst="curvedConnector2">
            <a:avLst/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27" idx="3"/>
            <a:endCxn id="10" idx="2"/>
          </p:cNvCxnSpPr>
          <p:nvPr/>
        </p:nvCxnSpPr>
        <p:spPr>
          <a:xfrm flipV="1">
            <a:off x="4311839" y="4957585"/>
            <a:ext cx="440880" cy="831222"/>
          </a:xfrm>
          <a:prstGeom prst="curvedConnector2">
            <a:avLst/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10" idx="3"/>
            <a:endCxn id="9" idx="2"/>
          </p:cNvCxnSpPr>
          <p:nvPr/>
        </p:nvCxnSpPr>
        <p:spPr>
          <a:xfrm flipV="1">
            <a:off x="5614051" y="3889597"/>
            <a:ext cx="1747983" cy="737335"/>
          </a:xfrm>
          <a:prstGeom prst="curvedConnector2">
            <a:avLst/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9" idx="3"/>
            <a:endCxn id="8" idx="3"/>
          </p:cNvCxnSpPr>
          <p:nvPr/>
        </p:nvCxnSpPr>
        <p:spPr>
          <a:xfrm flipH="1" flipV="1">
            <a:off x="8210666" y="2729027"/>
            <a:ext cx="12700" cy="829917"/>
          </a:xfrm>
          <a:prstGeom prst="curvedConnector3">
            <a:avLst>
              <a:gd name="adj1" fmla="val -1800000"/>
            </a:avLst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8" idx="3"/>
            <a:endCxn id="7" idx="3"/>
          </p:cNvCxnSpPr>
          <p:nvPr/>
        </p:nvCxnSpPr>
        <p:spPr>
          <a:xfrm flipV="1">
            <a:off x="8210666" y="1899110"/>
            <a:ext cx="12700" cy="829917"/>
          </a:xfrm>
          <a:prstGeom prst="curvedConnector3">
            <a:avLst>
              <a:gd name="adj1" fmla="val 1800000"/>
            </a:avLst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7" idx="3"/>
            <a:endCxn id="6" idx="3"/>
          </p:cNvCxnSpPr>
          <p:nvPr/>
        </p:nvCxnSpPr>
        <p:spPr>
          <a:xfrm flipV="1">
            <a:off x="8210666" y="1069193"/>
            <a:ext cx="155975" cy="829917"/>
          </a:xfrm>
          <a:prstGeom prst="curvedConnector3">
            <a:avLst>
              <a:gd name="adj1" fmla="val 246562"/>
            </a:avLst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41791" y="1299485"/>
            <a:ext cx="161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CAPTURE</a:t>
            </a:r>
            <a:endParaRPr lang="en-US" b="1" dirty="0">
              <a:solidFill>
                <a:srgbClr val="0099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76036" y="5604141"/>
            <a:ext cx="161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TARGET</a:t>
            </a:r>
            <a:endParaRPr lang="en-US" b="1" dirty="0">
              <a:solidFill>
                <a:srgbClr val="0099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619918" y="1299484"/>
            <a:ext cx="161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9900"/>
                </a:solidFill>
              </a:rPr>
              <a:t>BUBBLING</a:t>
            </a:r>
            <a:endParaRPr lang="en-US" b="1" dirty="0">
              <a:solidFill>
                <a:srgbClr val="00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263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50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24" grpId="0"/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object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Properties</a:t>
            </a:r>
          </a:p>
          <a:p>
            <a:pPr lvl="1"/>
            <a:r>
              <a:rPr lang="en-US" dirty="0" smtClean="0"/>
              <a:t>target</a:t>
            </a:r>
          </a:p>
          <a:p>
            <a:pPr lvl="1"/>
            <a:r>
              <a:rPr lang="en-US" dirty="0" err="1" smtClean="0"/>
              <a:t>timeStamp</a:t>
            </a:r>
            <a:endParaRPr lang="en-US" dirty="0" smtClean="0"/>
          </a:p>
          <a:p>
            <a:pPr lvl="1"/>
            <a:r>
              <a:rPr lang="en-US" dirty="0" err="1" smtClean="0"/>
              <a:t>isTrusted</a:t>
            </a:r>
            <a:endParaRPr lang="en-US" dirty="0" smtClean="0"/>
          </a:p>
          <a:p>
            <a:r>
              <a:rPr lang="en-US" dirty="0" smtClean="0"/>
              <a:t>Methods</a:t>
            </a:r>
          </a:p>
          <a:p>
            <a:pPr lvl="1"/>
            <a:r>
              <a:rPr lang="en-US" dirty="0" err="1" smtClean="0"/>
              <a:t>preventDefault</a:t>
            </a:r>
            <a:endParaRPr lang="en-US" dirty="0" smtClean="0"/>
          </a:p>
          <a:p>
            <a:pPr lvl="1"/>
            <a:r>
              <a:rPr lang="en-US" dirty="0" err="1" smtClean="0"/>
              <a:t>stopPropagation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4858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Listener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addEventListener</a:t>
            </a:r>
            <a:r>
              <a:rPr lang="en-US" dirty="0" smtClean="0"/>
              <a:t>();</a:t>
            </a:r>
          </a:p>
          <a:p>
            <a:r>
              <a:rPr lang="en-US" dirty="0" err="1" smtClean="0"/>
              <a:t>removeEventListener</a:t>
            </a:r>
            <a:r>
              <a:rPr lang="en-US" dirty="0" smtClean="0"/>
              <a:t>();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i="1" dirty="0" err="1" smtClean="0">
                <a:solidFill>
                  <a:schemeClr val="bg1">
                    <a:lumMod val="75000"/>
                  </a:schemeClr>
                </a:solidFill>
              </a:rPr>
              <a:t>htmlRef.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addEventListener</a:t>
            </a:r>
            <a:r>
              <a:rPr lang="en-US" i="1" dirty="0" smtClean="0"/>
              <a:t>(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‘click’ </a:t>
            </a:r>
            <a:r>
              <a:rPr lang="en-US" i="1" dirty="0" smtClean="0"/>
              <a:t>, handler ,</a:t>
            </a:r>
            <a:r>
              <a:rPr lang="en-US" dirty="0" smtClean="0"/>
              <a:t> </a:t>
            </a:r>
            <a:r>
              <a:rPr lang="en-US" dirty="0" smtClean="0">
                <a:solidFill>
                  <a:schemeClr val="accent2">
                    <a:lumMod val="50000"/>
                  </a:schemeClr>
                </a:solidFill>
              </a:rPr>
              <a:t>false </a:t>
            </a:r>
            <a:r>
              <a:rPr lang="en-US" i="1" dirty="0" smtClean="0"/>
              <a:t>);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 err="1" smtClean="0">
                <a:solidFill>
                  <a:schemeClr val="bg1">
                    <a:lumMod val="75000"/>
                  </a:schemeClr>
                </a:solidFill>
              </a:rPr>
              <a:t>htmlRef.</a:t>
            </a:r>
            <a:r>
              <a:rPr lang="en-US" dirty="0" err="1" smtClean="0">
                <a:solidFill>
                  <a:schemeClr val="accent1">
                    <a:lumMod val="75000"/>
                  </a:schemeClr>
                </a:solidFill>
              </a:rPr>
              <a:t>removeEventListener</a:t>
            </a:r>
            <a:r>
              <a:rPr lang="en-US" i="1" dirty="0"/>
              <a:t>(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‘click’ </a:t>
            </a:r>
            <a:r>
              <a:rPr lang="en-US" i="1" dirty="0"/>
              <a:t>, </a:t>
            </a:r>
            <a:r>
              <a:rPr lang="en-US" i="1" dirty="0" smtClean="0"/>
              <a:t>handler);</a:t>
            </a:r>
            <a:endParaRPr lang="en-US" i="1" dirty="0"/>
          </a:p>
          <a:p>
            <a:pPr marL="0" indent="0">
              <a:buNone/>
            </a:pP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13828917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handler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function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handler</a:t>
            </a:r>
            <a:r>
              <a:rPr lang="en-US" dirty="0" smtClean="0"/>
              <a:t>(){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>
                <a:solidFill>
                  <a:schemeClr val="accent2">
                    <a:lumMod val="50000"/>
                  </a:schemeClr>
                </a:solidFill>
              </a:rPr>
              <a:t>this =&gt;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object, html reference</a:t>
            </a:r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smtClean="0">
                <a:solidFill>
                  <a:schemeClr val="accent2">
                    <a:lumMod val="50000"/>
                  </a:schemeClr>
                </a:solidFill>
              </a:rPr>
              <a:t>event =&gt;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object, event configuration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266484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html reference</a:t>
            </a:r>
          </a:p>
          <a:p>
            <a:r>
              <a:rPr lang="en-US" dirty="0" smtClean="0"/>
              <a:t>No reference to other events</a:t>
            </a:r>
          </a:p>
          <a:p>
            <a:r>
              <a:rPr lang="en-US" dirty="0" smtClean="0"/>
              <a:t>Not testable</a:t>
            </a:r>
          </a:p>
          <a:p>
            <a:r>
              <a:rPr lang="en-US" dirty="0" smtClean="0"/>
              <a:t>Easy to get it wrong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6116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mistakes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</a:t>
            </a:r>
            <a:r>
              <a:rPr lang="en-US" dirty="0" err="1" smtClean="0"/>
              <a:t>onEvent</a:t>
            </a:r>
            <a:r>
              <a:rPr lang="en-US" dirty="0" smtClean="0"/>
              <a:t> handlers</a:t>
            </a:r>
          </a:p>
          <a:p>
            <a:r>
              <a:rPr lang="en-US" dirty="0" smtClean="0"/>
              <a:t>Attaching/detaching in a loop</a:t>
            </a:r>
          </a:p>
          <a:p>
            <a:r>
              <a:rPr lang="en-US" dirty="0" smtClean="0"/>
              <a:t>Lambda expression</a:t>
            </a:r>
          </a:p>
          <a:p>
            <a:r>
              <a:rPr lang="en-US" dirty="0" smtClean="0"/>
              <a:t>Libraries madness</a:t>
            </a:r>
          </a:p>
          <a:p>
            <a:r>
              <a:rPr lang="en-US" dirty="0" smtClean="0"/>
              <a:t>Easy to get it wrong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3099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practices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One event listener</a:t>
            </a:r>
          </a:p>
          <a:p>
            <a:r>
              <a:rPr lang="en-US" dirty="0" smtClean="0"/>
              <a:t>Event delegation</a:t>
            </a:r>
          </a:p>
          <a:p>
            <a:r>
              <a:rPr lang="en-US" dirty="0" smtClean="0"/>
              <a:t>Map events to methods</a:t>
            </a:r>
          </a:p>
          <a:p>
            <a:r>
              <a:rPr lang="en-US" dirty="0" smtClean="0"/>
              <a:t>Named functions</a:t>
            </a:r>
          </a:p>
          <a:p>
            <a:r>
              <a:rPr lang="en-US" dirty="0" smtClean="0"/>
              <a:t>Prepare events up front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27399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315</TotalTime>
  <Words>171</Words>
  <Application>Microsoft Office PowerPoint</Application>
  <PresentationFormat>Widescreen</PresentationFormat>
  <Paragraphs>79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Events handling with JavaScript</vt:lpstr>
      <vt:lpstr>PowerPoint Presentation</vt:lpstr>
      <vt:lpstr>Event Phases</vt:lpstr>
      <vt:lpstr>Event object</vt:lpstr>
      <vt:lpstr>Event Listener</vt:lpstr>
      <vt:lpstr>Event handler</vt:lpstr>
      <vt:lpstr>Existing issues</vt:lpstr>
      <vt:lpstr>Common mistakes</vt:lpstr>
      <vt:lpstr>Best practices</vt:lpstr>
      <vt:lpstr>PowerPoint Presentation</vt:lpstr>
      <vt:lpstr>Write your own!</vt:lpstr>
      <vt:lpstr>Desired features</vt:lpstr>
      <vt:lpstr>Sample syntax</vt:lpstr>
      <vt:lpstr>DEMO</vt:lpstr>
      <vt:lpstr>Resume</vt:lpstr>
      <vt:lpstr>    Questions?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Smarter events handling with JavaScript</dc:title>
  <dc:creator>Martin Chaov</dc:creator>
  <cp:lastModifiedBy>Martin Chaov</cp:lastModifiedBy>
  <cp:revision>117</cp:revision>
  <dcterms:created xsi:type="dcterms:W3CDTF">2015-11-07T07:19:32Z</dcterms:created>
  <dcterms:modified xsi:type="dcterms:W3CDTF">2015-12-13T07:56:17Z</dcterms:modified>
</cp:coreProperties>
</file>

<file path=docProps/thumbnail.jpeg>
</file>